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129" d="100"/>
          <a:sy n="129" d="100"/>
        </p:scale>
        <p:origin x="-96" y="-2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7113A-E4A3-3B4C-849E-1453C82C761D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5619D-0CEB-9246-AECC-C14993E803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865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0592A-B695-9C43-93B7-4380118817E2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82578-FFCF-8D48-BA96-1A2A287219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943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A1C07-8E30-1846-9FFD-E3E0F6FF8C0C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543EB-AD9D-DD4C-9E2B-7A67420418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374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84D064-5A17-1E45-BC98-A295FEBF2D43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A113D-10CD-AF4F-A270-E693FE0022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804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AEB2E-0D23-494B-8C1E-A1133015D79E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7E92B-93E6-704F-A52A-A3255F0392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328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C8CAA-A272-924C-9F8C-DD639DC4C707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09DCF-00FA-144C-A781-76A911A3A0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092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7F084-2C33-1D45-A58C-6D5A0391F794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7D892-FCA1-614C-8E25-96F017B1BE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24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21B51-7642-5645-879A-F19DF2EA5E50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9DE38-2C84-584D-9DCF-850D62F070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314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B5D3E-C53F-0F49-AD9E-455ED5D8A648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90BC3-8488-D24F-8C7F-A71A16CCAF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39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22599-A57F-174F-91FE-3824C3DED4A1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BCC36-42B3-3B4F-844B-6F3E5AFC3C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692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EF95B-D068-9D44-8D74-9671DB8C42D8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FFB0E-D3CA-B940-A644-7C6D9F1A6E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051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E3B3E5D6-748C-5049-A83F-AB003E6E5B4E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449E2EAB-68BF-8044-90C0-ED05A9BAEA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ubtitle 4"/>
          <p:cNvSpPr>
            <a:spLocks noGrp="1"/>
          </p:cNvSpPr>
          <p:nvPr>
            <p:ph type="subTitle" idx="1"/>
          </p:nvPr>
        </p:nvSpPr>
        <p:spPr>
          <a:xfrm>
            <a:off x="1071563" y="914400"/>
            <a:ext cx="7189787" cy="1828800"/>
          </a:xfrm>
        </p:spPr>
        <p:txBody>
          <a:bodyPr/>
          <a:lstStyle/>
          <a:p>
            <a:r>
              <a:rPr lang="en-US" altLang="ja-JP" i="1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The Ballad of Sexual Dependency</a:t>
            </a:r>
            <a:endParaRPr lang="en-US" altLang="ja-JP" i="1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Nan </a:t>
            </a:r>
            <a:r>
              <a:rPr lang="en-US" dirty="0" err="1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Goldin</a:t>
            </a:r>
            <a:endParaRPr lang="en-US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r>
              <a:rPr lang="en-US" dirty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© </a:t>
            </a:r>
            <a:r>
              <a:rPr lang="en-US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1982</a:t>
            </a:r>
            <a:endParaRPr lang="en-US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3" name="Subtitle 4"/>
          <p:cNvSpPr txBox="1">
            <a:spLocks/>
          </p:cNvSpPr>
          <p:nvPr/>
        </p:nvSpPr>
        <p:spPr bwMode="auto">
          <a:xfrm>
            <a:off x="1079870" y="3657600"/>
            <a:ext cx="7189787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4572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-128"/>
                <a:cs typeface="+mn-cs"/>
              </a:defRPr>
            </a:lvl3pPr>
            <a:lvl4pPr marL="13716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-128"/>
                <a:cs typeface="+mn-cs"/>
              </a:defRPr>
            </a:lvl4pPr>
            <a:lvl5pPr marL="18288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-128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i="1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Couples and Loneliness</a:t>
            </a:r>
          </a:p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Nan </a:t>
            </a:r>
            <a:r>
              <a:rPr lang="en-US" dirty="0" err="1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Goldin</a:t>
            </a:r>
            <a:endParaRPr lang="en-US" dirty="0" smtClean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© 1998</a:t>
            </a:r>
            <a:endParaRPr lang="en-US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Nan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Goldin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2" name="Picture 1" descr="Goldin00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1856"/>
            <a:ext cx="9144000" cy="5952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400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Nan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Goldin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2" name="Picture 1" descr="Goldin0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8288"/>
            <a:ext cx="8382000" cy="626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3265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Nan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Goldin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2" name="Picture 1" descr="Goldin0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00"/>
            <a:ext cx="9144000" cy="603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3671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Nan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Goldin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2" name="Picture 1" descr="Goldin0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632"/>
            <a:ext cx="9144000" cy="6373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4221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Nan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Goldin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2" name="Picture 1" descr="Goldin01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"/>
            <a:ext cx="8402227" cy="6394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400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Nan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Goldin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2" name="Picture 1" descr="Goldin0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50" y="0"/>
            <a:ext cx="8629830" cy="6394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3265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Nan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Goldin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2" name="Picture 1" descr="Goldin0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00"/>
            <a:ext cx="9144000" cy="603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3671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Nan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Goldin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2" name="Picture 1" descr="Goldin0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1972" y="0"/>
            <a:ext cx="46876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422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Nan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Goldin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2" name="Picture 1" descr="Goldin0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00"/>
            <a:ext cx="9144000" cy="59893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Nan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Goldin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2" name="Picture 1" descr="Goldin0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9144000" cy="609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4141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Nan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Goldin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2" name="Picture 1" descr="Goldin0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305"/>
            <a:ext cx="9144000" cy="612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8638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Nan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Goldin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2" name="Picture 1" descr="Goldin0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5280"/>
            <a:ext cx="9144000" cy="598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447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Nan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Goldin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2" name="Picture 1" descr="Goldin0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5176"/>
            <a:ext cx="9144000" cy="613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400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Nan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Goldin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2" name="Picture 1" descr="Goldin0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145" y="0"/>
            <a:ext cx="47427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3265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Nan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Goldin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2" name="Picture 1" descr="Goldin00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9560"/>
            <a:ext cx="9144000" cy="603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3671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Nan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Goldin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2" name="Picture 1" descr="Goldin00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00"/>
            <a:ext cx="9144000" cy="5980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422194"/>
      </p:ext>
    </p:extLst>
  </p:cSld>
  <p:clrMapOvr>
    <a:masterClrMapping/>
  </p:clrMapOvr>
</p:sld>
</file>

<file path=ppt/theme/theme1.xml><?xml version="1.0" encoding="utf-8"?>
<a:theme xmlns:a="http://schemas.openxmlformats.org/drawingml/2006/main" name="Slide Present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 Presentation.pot</Template>
  <TotalTime>184</TotalTime>
  <Words>48</Words>
  <Application>Microsoft Macintosh PowerPoint</Application>
  <PresentationFormat>On-screen Show (4:3)</PresentationFormat>
  <Paragraphs>22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Slide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Georgia Institute of Technology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Sara Frederick</dc:creator>
  <cp:lastModifiedBy>Hamza Hasan</cp:lastModifiedBy>
  <cp:revision>7</cp:revision>
  <dcterms:created xsi:type="dcterms:W3CDTF">2010-11-03T23:26:30Z</dcterms:created>
  <dcterms:modified xsi:type="dcterms:W3CDTF">2012-03-29T16:11:34Z</dcterms:modified>
</cp:coreProperties>
</file>